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7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82" autoAdjust="0"/>
    <p:restoredTop sz="89563" autoAdjust="0"/>
  </p:normalViewPr>
  <p:slideViewPr>
    <p:cSldViewPr snapToGrid="0">
      <p:cViewPr varScale="1">
        <p:scale>
          <a:sx n="95" d="100"/>
          <a:sy n="95" d="100"/>
        </p:scale>
        <p:origin x="67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122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48A02F-895E-4EB2-9E2F-A88BCA4E7B3A}" type="datetimeFigureOut">
              <a:rPr lang="ko-KR" altLang="en-US" smtClean="0"/>
              <a:t>2026-02-24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ACDE6-8297-42E0-BEA7-526A52CE64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1117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19F03D-AE7F-4957-95B6-FE8DEC939268}" type="datetimeFigureOut">
              <a:rPr lang="ko-KR" altLang="en-US" smtClean="0"/>
              <a:t>2026-02-24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3AFEB0-8703-4912-AE74-E96474C6CE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684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19F03D-AE7F-4957-95B6-FE8DEC939268}" type="datetimeFigureOut">
              <a:rPr lang="ko-KR" altLang="en-US" smtClean="0"/>
              <a:t>2026-02-24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3AFEB0-8703-4912-AE74-E96474C6CE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3604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19F03D-AE7F-4957-95B6-FE8DEC939268}" type="datetimeFigureOut">
              <a:rPr lang="ko-KR" altLang="en-US" smtClean="0"/>
              <a:t>2026-02-24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3AFEB0-8703-4912-AE74-E96474C6CE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065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1524001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3" name="그림 2" descr="텍스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6E6CF3B-E351-4BA3-6240-A32F819827E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304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9" r:id="rId3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1"/>
          <p:cNvSpPr txBox="1">
            <a:spLocks/>
          </p:cNvSpPr>
          <p:nvPr/>
        </p:nvSpPr>
        <p:spPr>
          <a:xfrm>
            <a:off x="0" y="1896177"/>
            <a:ext cx="12192000" cy="18951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altLang="ko-K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Title </a:t>
            </a:r>
            <a:endParaRPr lang="ko-KR" altLang="en-US" sz="16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6F76CE8D-E3CE-FAAB-3093-B6E013D8694F}"/>
              </a:ext>
            </a:extLst>
          </p:cNvPr>
          <p:cNvSpPr txBox="1">
            <a:spLocks/>
          </p:cNvSpPr>
          <p:nvPr/>
        </p:nvSpPr>
        <p:spPr>
          <a:xfrm>
            <a:off x="0" y="3791341"/>
            <a:ext cx="12192000" cy="1206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altLang="ko-K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Presenter’s Name </a:t>
            </a:r>
            <a:endParaRPr lang="ko-KR" altLang="en-US" sz="32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9538C6F1-0F04-2C40-6B24-6AD24FBF4E06}"/>
              </a:ext>
            </a:extLst>
          </p:cNvPr>
          <p:cNvSpPr txBox="1">
            <a:spLocks/>
          </p:cNvSpPr>
          <p:nvPr/>
        </p:nvSpPr>
        <p:spPr>
          <a:xfrm>
            <a:off x="0" y="4853886"/>
            <a:ext cx="12192000" cy="1206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altLang="ko-K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Affiliation, country</a:t>
            </a:r>
            <a:endParaRPr lang="ko-KR" altLang="en-US" sz="28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450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4809278"/>
      </p:ext>
    </p:extLst>
  </p:cSld>
  <p:clrMapOvr>
    <a:masterClrMapping/>
  </p:clrMapOvr>
</p:sld>
</file>

<file path=ppt/theme/theme1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6</Words>
  <Application>Microsoft Office PowerPoint</Application>
  <PresentationFormat>와이드스크린</PresentationFormat>
  <Paragraphs>3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맑은 고딕</vt:lpstr>
      <vt:lpstr>Arial</vt:lpstr>
      <vt:lpstr>Tahoma</vt:lpstr>
      <vt:lpstr>1_디자인 사용자 지정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Silvia</dc:creator>
  <cp:lastModifiedBy>user</cp:lastModifiedBy>
  <cp:revision>30</cp:revision>
  <dcterms:created xsi:type="dcterms:W3CDTF">2022-08-26T06:08:05Z</dcterms:created>
  <dcterms:modified xsi:type="dcterms:W3CDTF">2026-02-24T08:21:09Z</dcterms:modified>
</cp:coreProperties>
</file>